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viewProps.xml" ContentType="application/vnd.openxmlformats-officedocument.presentationml.viewProps+xml"/>
  <Override PartName="/customXml/item22.xml" ContentType="application/xml"/>
  <Override PartName="/customXml/itemProps22.xml" ContentType="application/vnd.openxmlformats-officedocument.customXmlProperties+xml"/>
  <Override PartName="/ppt/presProps.xml" ContentType="application/vnd.openxmlformats-officedocument.presentationml.presProps+xml"/>
  <Override PartName="/customXml/item13.xml" ContentType="application/xml"/>
  <Override PartName="/customXml/itemProps13.xml" ContentType="application/vnd.openxmlformats-officedocument.customXmlPropertie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authors.xml" ContentType="application/vnd.ms-powerpoint.author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14D"/>
    <a:srgbClr val="195B5A"/>
    <a:srgbClr val="F05E00"/>
    <a:srgbClr val="3993C1"/>
    <a:srgbClr val="F98B57"/>
    <a:srgbClr val="DB747A"/>
    <a:srgbClr val="309C91"/>
    <a:srgbClr val="E85C76"/>
    <a:srgbClr val="F59017"/>
    <a:srgbClr val="D97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2"/>
    <p:restoredTop sz="91497"/>
  </p:normalViewPr>
  <p:slideViewPr>
    <p:cSldViewPr snapToGrid="0" snapToObjects="1">
      <p:cViewPr>
        <p:scale>
          <a:sx n="100" d="100"/>
          <a:sy n="100" d="100"/>
        </p:scale>
        <p:origin x="106" y="-845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981" y="3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customXml" Target="/customXml/item3.xml" Id="rId12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customXml" Target="/customXml/item22.xml" Id="rId11" /><Relationship Type="http://schemas.openxmlformats.org/officeDocument/2006/relationships/presProps" Target="/ppt/presProps.xml" Id="rId5" /><Relationship Type="http://schemas.openxmlformats.org/officeDocument/2006/relationships/customXml" Target="/customXml/item13.xml" Id="rId10" /><Relationship Type="http://schemas.openxmlformats.org/officeDocument/2006/relationships/handoutMaster" Target="/ppt/handoutMasters/handoutMaster11.xml" Id="rId4" /><Relationship Type="http://schemas.microsoft.com/office/2018/10/relationships/authors" Target="/ppt/authors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39FC15-D4BE-AC0D-8E25-58570930DD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7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E0A3-FC72-C943-8915-67B78CCBD2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F4D5-177F-4345-931A-46460CD2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1143000"/>
            <a:ext cx="39909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EF4D5-177F-4345-931A-46460CD21E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8681"/>
      </p:ext>
    </p:extLst>
  </p:cSld>
  <p:clrMapOvr>
    <a:masterClrMapping/>
  </p:clrMapOvr>
</p:note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2.jpeg" Id="rId3" /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757DBA-9240-2CB5-32D8-EFD1A1683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0639" y="0"/>
            <a:ext cx="506776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9B435-75FA-3D0B-5169-AB91E0C5B6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67760" cy="7772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1A700F-4318-92AB-DC9F-DE138D63CE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3386" y="0"/>
            <a:ext cx="5731627" cy="77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7A0B3-FABD-BEB1-0965-32802BE7C539}"/>
              </a:ext>
            </a:extLst>
          </p:cNvPr>
          <p:cNvCxnSpPr>
            <a:cxnSpLocks/>
          </p:cNvCxnSpPr>
          <p:nvPr userDrawn="1"/>
        </p:nvCxnSpPr>
        <p:spPr>
          <a:xfrm>
            <a:off x="3344002" y="6025068"/>
            <a:ext cx="336885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667BE05-D540-EBEF-DF37-9857F384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312" y="2404360"/>
            <a:ext cx="5065776" cy="1501775"/>
          </a:xfrm>
        </p:spPr>
        <p:txBody>
          <a:bodyPr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55B152E-D7BC-8BEA-BA31-7CFEC23BD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321" y="686491"/>
            <a:ext cx="5067759" cy="1009602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400" b="1" i="0" spc="0" baseline="0">
                <a:solidFill>
                  <a:schemeClr val="accent6"/>
                </a:solidFill>
                <a:latin typeface="+mj-lt"/>
                <a:cs typeface="Aptos Serif" panose="0202060407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01ADAE-E103-C901-76BA-7BA810260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5321" y="1768425"/>
            <a:ext cx="5067759" cy="61416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3000"/>
              </a:lnSpc>
              <a:spcBef>
                <a:spcPts val="0"/>
              </a:spcBef>
              <a:buNone/>
              <a:defRPr sz="1400" b="0" i="0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064B010-6E6B-1255-F106-4DC0407C2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5321" y="4009083"/>
            <a:ext cx="5067759" cy="1087615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3000"/>
              </a:lnSpc>
              <a:spcBef>
                <a:spcPts val="0"/>
              </a:spcBef>
              <a:buNone/>
              <a:defRPr sz="1400" b="0" i="0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45413EB6-168E-5915-6786-DC92D1EC05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000" y="5623802"/>
            <a:ext cx="3368855" cy="38404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3000"/>
              </a:lnSpc>
              <a:spcBef>
                <a:spcPts val="0"/>
              </a:spcBef>
              <a:buNone/>
              <a:defRPr sz="2700" b="0" i="0" spc="0" baseline="0">
                <a:latin typeface="Freestyle Script" panose="030804020302050B0404" pitchFamily="66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DF4918CB-EA2A-5439-955D-D6C8BD5D98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4002" y="6047897"/>
            <a:ext cx="3368855" cy="384048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cap="none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5F115BF-3DF6-F2F6-3A1D-FF16621A4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002" y="6490242"/>
            <a:ext cx="3368855" cy="384048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none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92AC2BF3-871D-A223-3DBD-92495EC651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4001" y="6911151"/>
            <a:ext cx="3368855" cy="384048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cap="none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28B350-2C88-AD8A-E7D6-6AB43ADAE1C0}"/>
              </a:ext>
            </a:extLst>
          </p:cNvPr>
          <p:cNvCxnSpPr>
            <a:cxnSpLocks/>
          </p:cNvCxnSpPr>
          <p:nvPr userDrawn="1"/>
        </p:nvCxnSpPr>
        <p:spPr>
          <a:xfrm>
            <a:off x="3344002" y="6892720"/>
            <a:ext cx="336885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9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2148129"/>
            <a:ext cx="8674100" cy="4565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9DB7E-63D2-2E1D-03F9-A99EF313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2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028700" rtl="0" eaLnBrk="1" latinLnBrk="0" hangingPunct="1">
        <a:lnSpc>
          <a:spcPct val="85000"/>
        </a:lnSpc>
        <a:spcBef>
          <a:spcPct val="0"/>
        </a:spcBef>
        <a:buNone/>
        <a:defRPr sz="4500" b="1" i="0" kern="1200">
          <a:solidFill>
            <a:schemeClr val="tx1"/>
          </a:solidFill>
          <a:latin typeface="+mj-lt"/>
          <a:ea typeface="+mj-ea"/>
          <a:cs typeface="Aptos Serif" panose="02020604070405020304" pitchFamily="18" charset="0"/>
        </a:defRPr>
      </a:lvl1pPr>
    </p:titleStyle>
    <p:bodyStyle>
      <a:lvl1pPr marL="0" indent="0" algn="l" defTabSz="1028700" rtl="0" eaLnBrk="1" latinLnBrk="0" hangingPunct="1">
        <a:lnSpc>
          <a:spcPct val="103000"/>
        </a:lnSpc>
        <a:spcBef>
          <a:spcPts val="1125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0" pos="3168" userDrawn="1">
          <p15:clr>
            <a:srgbClr val="A4A3A4"/>
          </p15:clr>
        </p15:guide>
        <p15:guide id="51" orient="horz" pos="2448" userDrawn="1">
          <p15:clr>
            <a:srgbClr val="A4A3A4"/>
          </p15:clr>
        </p15:guide>
      </p15:sldGuideLst>
    </p:ext>
  </p:extLst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6AB0A20-6267-8431-7F90-07783ADD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312" y="2404360"/>
            <a:ext cx="5065776" cy="1501775"/>
          </a:xfrm>
        </p:spPr>
        <p:txBody>
          <a:bodyPr/>
          <a:lstStyle/>
          <a:p>
            <a:r>
              <a:rPr lang="en-US" dirty="0"/>
              <a:t>Adrian King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483E7-A0FF-7A8A-F3E3-A0EDAD1852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321" y="686491"/>
            <a:ext cx="5067759" cy="1009602"/>
          </a:xfrm>
        </p:spPr>
        <p:txBody>
          <a:bodyPr/>
          <a:lstStyle/>
          <a:p>
            <a:r>
              <a:rPr lang="en-US" dirty="0"/>
              <a:t>Certificate of Excellence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12B1C-9CDC-6A22-98C4-0068D5D017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5321" y="1768425"/>
            <a:ext cx="5067759" cy="614160"/>
          </a:xfrm>
        </p:spPr>
        <p:txBody>
          <a:bodyPr/>
          <a:lstStyle/>
          <a:p>
            <a:r>
              <a:rPr lang="en-US" dirty="0"/>
              <a:t>is presented 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BE5B3-B701-681A-0A5A-B2AF41F77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5321" y="4009083"/>
            <a:ext cx="5067759" cy="1087615"/>
          </a:xfrm>
        </p:spPr>
        <p:txBody>
          <a:bodyPr/>
          <a:lstStyle/>
          <a:p>
            <a:r>
              <a:rPr lang="en-US" dirty="0"/>
              <a:t>in recognition of their superior gardening skills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1A99BE-1755-5618-E461-D4444F3C3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000" y="5623802"/>
            <a:ext cx="3368855" cy="384048"/>
          </a:xfrm>
        </p:spPr>
        <p:txBody>
          <a:bodyPr/>
          <a:lstStyle/>
          <a:p>
            <a:r>
              <a:rPr lang="en-US" dirty="0"/>
              <a:t>Taylor Phillips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249BCC-FC23-483B-193F-6171DDBB6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4002" y="6047897"/>
            <a:ext cx="3368855" cy="384048"/>
          </a:xfrm>
        </p:spPr>
        <p:txBody>
          <a:bodyPr/>
          <a:lstStyle/>
          <a:p>
            <a:r>
              <a:rPr lang="en-US" dirty="0"/>
              <a:t>Judge, Horticultural Society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48FD6A-6A81-FA0C-23ED-93B9E239FA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002" y="6490242"/>
            <a:ext cx="3368855" cy="384048"/>
          </a:xfrm>
        </p:spPr>
        <p:txBody>
          <a:bodyPr/>
          <a:lstStyle/>
          <a:p>
            <a:r>
              <a:rPr lang="en-US" dirty="0"/>
              <a:t>April 24, 20XX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30F92A-A473-FC21-66C0-0793686FB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4001" y="6911151"/>
            <a:ext cx="3368855" cy="384048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45503449"/>
      </p:ext>
    </p:extLst>
  </p:cSld>
  <p:clrMapOvr>
    <a:masterClrMapping/>
  </p:clrMapOvr>
</p:sld>
</file>

<file path=ppt/theme/theme12.xml><?xml version="1.0" encoding="utf-8"?>
<a:theme xmlns:a="http://schemas.openxmlformats.org/drawingml/2006/main" name="Custom">
  <a:themeElements>
    <a:clrScheme name="Custom 2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CA4C35"/>
      </a:accent6>
      <a:hlink>
        <a:srgbClr val="0563C1"/>
      </a:hlink>
      <a:folHlink>
        <a:srgbClr val="954F72"/>
      </a:folHlink>
    </a:clrScheme>
    <a:fontScheme name="Custom 211">
      <a:majorFont>
        <a:latin typeface="Aptos Serif"/>
        <a:ea typeface=""/>
        <a:cs typeface=""/>
      </a:majorFont>
      <a:minorFont>
        <a:latin typeface="Apto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>
        <a:noAutofit/>
      </a:bodyPr>
      <a:lstStyle>
        <a:defPPr algn="ctr">
          <a:defRPr sz="2700" spc="50" dirty="0">
            <a:solidFill>
              <a:srgbClr val="000000">
                <a:alpha val="100000"/>
              </a:srgbClr>
            </a:solidFill>
            <a:latin typeface="Boucherie Flar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P_Certificate_4_win32_LW_V2" id="{D389C50B-CC16-4A03-BF0B-9D8FC5BCD606}" vid="{A33F5A15-ED2A-4733-A189-C8C95A38C03C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7D8B62BA-234F-499C-8B2E-EAC3CE733352}"/>
</file>

<file path=customXml/itemProps22.xml><?xml version="1.0" encoding="utf-8"?>
<ds:datastoreItem xmlns:ds="http://schemas.openxmlformats.org/officeDocument/2006/customXml" ds:itemID="{3813287A-E16C-40A1-B3AA-AD70465DCC55}"/>
</file>

<file path=customXml/itemProps31.xml><?xml version="1.0" encoding="utf-8"?>
<ds:datastoreItem xmlns:ds="http://schemas.openxmlformats.org/officeDocument/2006/customXml" ds:itemID="{754AB189-F5BA-4F08-B61C-091D3216E076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11</ap:TotalTime>
  <ap:Words>27</ap:Words>
  <ap:Application>Microsoft Office PowerPoint</ap:Application>
  <ap:PresentationFormat>Custom</ap:PresentationFormat>
  <ap:Paragraphs>9</ap:Paragraphs>
  <ap:Slides>1</ap:Slides>
  <ap:Notes>1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7">
      <vt:lpstr>Aptos</vt:lpstr>
      <vt:lpstr>Aptos Serif</vt:lpstr>
      <vt:lpstr>Arial</vt:lpstr>
      <vt:lpstr>Calibri</vt:lpstr>
      <vt:lpstr>Freestyle Script</vt:lpstr>
      <vt:lpstr>Custom</vt:lpstr>
      <vt:lpstr>Adrian King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2024-04-29T22:31:15Z</dcterms:created>
  <dcterms:modified xsi:type="dcterms:W3CDTF">2024-04-29T23:27:47Z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